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boldItalic r:id="rId30"/>
    </p:embeddedFont>
    <p:embeddedFont>
      <p:font typeface="Roboto Light" panose="02000000000000000000" pitchFamily="2" charset="0"/>
      <p:regular r:id="rId31"/>
      <p:bold r:id="rId32"/>
      <p:italic r:id="rId33"/>
      <p:boldItalic r:id="rId34"/>
    </p:embeddedFont>
    <p:embeddedFont>
      <p:font typeface="Roboto Medium" panose="02000000000000000000" pitchFamily="2" charset="0"/>
      <p:regular r:id="rId35"/>
      <p:bold r:id="rId36"/>
      <p:italic r:id="rId37"/>
      <p:boldItalic r:id="rId38"/>
    </p:embeddedFont>
    <p:embeddedFont>
      <p:font typeface="Roboto Thin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14D633-EBAF-40E1-B4CA-62A0AF40B600}">
  <a:tblStyle styleId="{E714D633-EBAF-40E1-B4CA-62A0AF40B6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2526" y="66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b="1"/>
              <a:t>[Insert Here]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3213565087"/>
              </p:ext>
            </p:extLst>
          </p:nvPr>
        </p:nvGraphicFramePr>
        <p:xfrm>
          <a:off x="419800" y="1198750"/>
          <a:ext cx="8346600" cy="3698020"/>
        </p:xfrm>
        <a:graphic>
          <a:graphicData uri="http://schemas.openxmlformats.org/drawingml/2006/table">
            <a:tbl>
              <a:tblPr>
                <a:noFill/>
                <a:tableStyleId>{E714D633-EBAF-40E1-B4CA-62A0AF40B600}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Testing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Forwards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Metricbeat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logs to ELK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{E714D633-EBAF-40E1-B4CA-62A0AF40B600}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exists. Otherwise, use the common name. 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example: LFI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1033</Words>
  <Application>Microsoft Office PowerPoint</Application>
  <PresentationFormat>On-screen Show (16:9)</PresentationFormat>
  <Paragraphs>206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Medium</vt:lpstr>
      <vt:lpstr>Arial</vt:lpstr>
      <vt:lpstr>Roboto</vt:lpstr>
      <vt:lpstr>Roboto Black</vt:lpstr>
      <vt:lpstr>Roboto Light</vt:lpstr>
      <vt:lpstr>Roboto Thin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[Name of First Vulnerability]</vt:lpstr>
      <vt:lpstr>Exploitation: [Name of Second Vulnerability]</vt:lpstr>
      <vt:lpstr>Exploitation: [Name of Third Vulnerability]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Omar</dc:creator>
  <cp:lastModifiedBy>Rosenberg, Lauren</cp:lastModifiedBy>
  <cp:revision>2</cp:revision>
  <dcterms:modified xsi:type="dcterms:W3CDTF">2021-12-19T15:50:58Z</dcterms:modified>
</cp:coreProperties>
</file>